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311B9-AF7A-4E75-9CDE-F20B7E32D54F}" type="datetimeFigureOut">
              <a:rPr lang="en-US" smtClean="0"/>
              <a:t>1/20/2014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043CB-AA9B-4922-9CA1-0E4B5898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1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311B9-AF7A-4E75-9CDE-F20B7E32D54F}" type="datetimeFigureOut">
              <a:rPr lang="en-US" smtClean="0"/>
              <a:t>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043CB-AA9B-4922-9CA1-0E4B5898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69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3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62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76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2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1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9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9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1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9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9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0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33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7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5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19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8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77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1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5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9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7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3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49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88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21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22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9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5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71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46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22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89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9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5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01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17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60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2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02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3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12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95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26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34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14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8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39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513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61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55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2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1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M. Amjad</dc:creator>
  <cp:lastModifiedBy>Dr. M. Amjad</cp:lastModifiedBy>
  <cp:revision>1</cp:revision>
  <dcterms:created xsi:type="dcterms:W3CDTF">2014-01-21T01:19:30Z</dcterms:created>
  <dcterms:modified xsi:type="dcterms:W3CDTF">2014-01-21T01:19:30Z</dcterms:modified>
</cp:coreProperties>
</file>